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7"/>
  </p:notesMasterIdLst>
  <p:sldIdLst>
    <p:sldId id="281" r:id="rId2"/>
    <p:sldId id="493" r:id="rId3"/>
    <p:sldId id="494" r:id="rId4"/>
    <p:sldId id="491" r:id="rId5"/>
    <p:sldId id="492" r:id="rId6"/>
    <p:sldId id="497" r:id="rId7"/>
    <p:sldId id="465" r:id="rId8"/>
    <p:sldId id="488" r:id="rId9"/>
    <p:sldId id="487" r:id="rId10"/>
    <p:sldId id="496" r:id="rId11"/>
    <p:sldId id="490" r:id="rId12"/>
    <p:sldId id="495" r:id="rId13"/>
    <p:sldId id="498" r:id="rId14"/>
    <p:sldId id="484" r:id="rId15"/>
    <p:sldId id="416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yeonggiTitleOTF Medium" panose="02020603020101020101" pitchFamily="18" charset="-127"/>
      <p:regular r:id="rId22"/>
      <p:bold r:id="rId23"/>
      <p:italic r:id="rId24"/>
      <p:boldItalic r:id="rId25"/>
    </p:embeddedFont>
    <p:embeddedFont>
      <p:font typeface="GyeonggiTitleOTF Medium" panose="02020603020101020101" pitchFamily="18" charset="-127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15" autoAdjust="0"/>
    <p:restoredTop sz="96197"/>
  </p:normalViewPr>
  <p:slideViewPr>
    <p:cSldViewPr snapToGrid="0">
      <p:cViewPr varScale="1">
        <p:scale>
          <a:sx n="107" d="100"/>
          <a:sy n="107" d="100"/>
        </p:scale>
        <p:origin x="176" y="528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2023. 8. 3.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231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634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2732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7794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4867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32882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1492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2023. 8. 3.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2533619" y="2926667"/>
            <a:ext cx="40767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Fine-tune </a:t>
            </a:r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LoRA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13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30A33-4183-290E-730B-0363B92C711C}"/>
              </a:ext>
            </a:extLst>
          </p:cNvPr>
          <p:cNvSpPr txBox="1"/>
          <p:nvPr/>
        </p:nvSpPr>
        <p:spPr>
          <a:xfrm>
            <a:off x="2025466" y="3512292"/>
            <a:ext cx="5093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충북대학교 데이터 수집과정과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fine-tune </a:t>
            </a:r>
            <a:r>
              <a:rPr kumimoji="1"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LoRA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815468C6-6522-A604-950E-C74680188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4568"/>
            <a:ext cx="9404604" cy="308886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1FBC85A2-E209-FAF0-DD5B-70E0BB8568A6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49AF06-C3DA-FEB9-3FE7-C7F5525827A6}"/>
              </a:ext>
            </a:extLst>
          </p:cNvPr>
          <p:cNvSpPr txBox="1"/>
          <p:nvPr/>
        </p:nvSpPr>
        <p:spPr>
          <a:xfrm>
            <a:off x="272390" y="5402673"/>
            <a:ext cx="561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대답은 잘하나 정보가 주입된거 같진 않음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D3A59E2-EBA2-3B9E-A71A-2AFE4A9BEF19}"/>
              </a:ext>
            </a:extLst>
          </p:cNvPr>
          <p:cNvCxnSpPr/>
          <p:nvPr/>
        </p:nvCxnSpPr>
        <p:spPr>
          <a:xfrm>
            <a:off x="627602" y="1980692"/>
            <a:ext cx="1836855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8E443F7-4C86-7DD8-456D-92B7B6672E8D}"/>
              </a:ext>
            </a:extLst>
          </p:cNvPr>
          <p:cNvCxnSpPr/>
          <p:nvPr/>
        </p:nvCxnSpPr>
        <p:spPr>
          <a:xfrm>
            <a:off x="2410008" y="2180592"/>
            <a:ext cx="856905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2A618-831D-201A-2876-51BA16865B6F}"/>
              </a:ext>
            </a:extLst>
          </p:cNvPr>
          <p:cNvCxnSpPr/>
          <p:nvPr/>
        </p:nvCxnSpPr>
        <p:spPr>
          <a:xfrm>
            <a:off x="189014" y="3081139"/>
            <a:ext cx="2444855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532C51-4958-E197-2E56-7535B981AC72}"/>
              </a:ext>
            </a:extLst>
          </p:cNvPr>
          <p:cNvCxnSpPr/>
          <p:nvPr/>
        </p:nvCxnSpPr>
        <p:spPr>
          <a:xfrm>
            <a:off x="954538" y="3257293"/>
            <a:ext cx="1669868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F8EF7A-7B66-96D1-E153-C43E760CD5EB}"/>
              </a:ext>
            </a:extLst>
          </p:cNvPr>
          <p:cNvCxnSpPr/>
          <p:nvPr/>
        </p:nvCxnSpPr>
        <p:spPr>
          <a:xfrm>
            <a:off x="1157231" y="3587824"/>
            <a:ext cx="2020541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9715D7-B316-1F03-0806-D8A0BBE7C69F}"/>
              </a:ext>
            </a:extLst>
          </p:cNvPr>
          <p:cNvCxnSpPr/>
          <p:nvPr/>
        </p:nvCxnSpPr>
        <p:spPr>
          <a:xfrm>
            <a:off x="487075" y="4096485"/>
            <a:ext cx="1836855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98AA6D-EA6D-9405-EEA8-E69F6CDBF96D}"/>
              </a:ext>
            </a:extLst>
          </p:cNvPr>
          <p:cNvCxnSpPr/>
          <p:nvPr/>
        </p:nvCxnSpPr>
        <p:spPr>
          <a:xfrm>
            <a:off x="521989" y="4640772"/>
            <a:ext cx="2689341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245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276817-4530-F9E7-9980-0D8D43075DED}"/>
              </a:ext>
            </a:extLst>
          </p:cNvPr>
          <p:cNvSpPr txBox="1"/>
          <p:nvPr/>
        </p:nvSpPr>
        <p:spPr>
          <a:xfrm>
            <a:off x="356530" y="1485003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8A2DCB-03FC-0A2B-B2C8-454C86800A6E}"/>
              </a:ext>
            </a:extLst>
          </p:cNvPr>
          <p:cNvSpPr txBox="1"/>
          <p:nvPr/>
        </p:nvSpPr>
        <p:spPr>
          <a:xfrm>
            <a:off x="356530" y="1386343"/>
            <a:ext cx="3156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Foundation model : 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DF69C4-7A69-EA37-31D1-DBC1AE1FCED3}"/>
              </a:ext>
            </a:extLst>
          </p:cNvPr>
          <p:cNvSpPr txBox="1"/>
          <p:nvPr/>
        </p:nvSpPr>
        <p:spPr>
          <a:xfrm>
            <a:off x="356530" y="1861567"/>
            <a:ext cx="70165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학습데이터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5k ( alpaca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한국어 데이터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+ 4K (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충북대 관련 데이터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</a:t>
            </a:r>
            <a:endParaRPr kumimoji="1" lang="en-US" altLang="ko-KR" sz="18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7F59F71-D838-8F1C-A05E-8D520C53986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82DA51-20B8-1CB7-F08F-38708DC67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79" y="1376821"/>
            <a:ext cx="4419600" cy="43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A9A7CC-CBFD-F3D5-FDE9-B80E15A28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530" y="2238131"/>
            <a:ext cx="5308654" cy="428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85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DE7EE7ED-35BE-C6CB-B14B-0E3721FB7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79" y="2645022"/>
            <a:ext cx="7772400" cy="3002582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764DB8-6092-8C91-253C-BB6CF964FB3C}"/>
              </a:ext>
            </a:extLst>
          </p:cNvPr>
          <p:cNvSpPr txBox="1"/>
          <p:nvPr/>
        </p:nvSpPr>
        <p:spPr>
          <a:xfrm>
            <a:off x="512179" y="1880338"/>
            <a:ext cx="2873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700</a:t>
            </a:r>
            <a:r>
              <a:rPr lang="en-KR" dirty="0"/>
              <a:t> step(</a:t>
            </a:r>
            <a:r>
              <a:rPr lang="en-US" altLang="ko-KR" dirty="0"/>
              <a:t>1.5</a:t>
            </a:r>
            <a:r>
              <a:rPr lang="en-KR" dirty="0"/>
              <a:t>epoch) / </a:t>
            </a:r>
            <a:r>
              <a:rPr lang="en-US" altLang="ko-KR" dirty="0"/>
              <a:t>32</a:t>
            </a:r>
            <a:r>
              <a:rPr lang="en-KR" dirty="0"/>
              <a:t>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356530" y="1386343"/>
            <a:ext cx="3156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Foundation model :  </a:t>
            </a:r>
            <a:endParaRPr lang="en-K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E4B6E7-8257-785E-5E96-65404C2CC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79" y="1376821"/>
            <a:ext cx="44196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>
                <a:ea typeface="GyeonggiTitleOTF Medium" panose="02020603020101020101" pitchFamily="18" charset="-127"/>
              </a:rPr>
              <a:t>Demo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386343"/>
            <a:ext cx="5063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UI:</a:t>
            </a:r>
            <a:r>
              <a:rPr lang="ko-KR" altLang="en-US" dirty="0"/>
              <a:t> </a:t>
            </a:r>
            <a:r>
              <a:rPr lang="en-KR"/>
              <a:t>Gradio</a:t>
            </a:r>
            <a:r>
              <a:rPr lang="ko-KR" altLang="en-US"/>
              <a:t>사용</a:t>
            </a:r>
            <a:endParaRPr lang="en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88A4FA-E63A-51C5-EEB8-08B55C959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1966361"/>
            <a:ext cx="7772400" cy="450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What should we do?</a:t>
            </a:r>
            <a:endParaRPr kumimoji="1" lang="ko-Kore-KR" altLang="en-US" sz="3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276817-4530-F9E7-9980-0D8D43075DED}"/>
              </a:ext>
            </a:extLst>
          </p:cNvPr>
          <p:cNvSpPr txBox="1"/>
          <p:nvPr/>
        </p:nvSpPr>
        <p:spPr>
          <a:xfrm>
            <a:off x="356530" y="1485003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13CE7-9600-068E-C604-7213ABEB5986}"/>
              </a:ext>
            </a:extLst>
          </p:cNvPr>
          <p:cNvSpPr txBox="1"/>
          <p:nvPr/>
        </p:nvSpPr>
        <p:spPr>
          <a:xfrm>
            <a:off x="628650" y="2163681"/>
            <a:ext cx="7425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cuttoff_len</a:t>
            </a:r>
            <a:r>
              <a:rPr lang="en-US" dirty="0"/>
              <a:t>(</a:t>
            </a:r>
            <a:r>
              <a:rPr lang="en-US" dirty="0" err="1"/>
              <a:t>max_token_length</a:t>
            </a:r>
            <a:r>
              <a:rPr lang="en-US" dirty="0"/>
              <a:t>) </a:t>
            </a:r>
            <a:r>
              <a:rPr lang="en-US" dirty="0" err="1"/>
              <a:t>길이</a:t>
            </a:r>
            <a:endParaRPr lang="en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9F673-87CA-92FC-B78C-1FA064E67FED}"/>
              </a:ext>
            </a:extLst>
          </p:cNvPr>
          <p:cNvSpPr txBox="1"/>
          <p:nvPr/>
        </p:nvSpPr>
        <p:spPr>
          <a:xfrm>
            <a:off x="1107830" y="2600246"/>
            <a:ext cx="7989278" cy="46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가진 데이터셋의 최대 길이 </a:t>
            </a:r>
            <a:r>
              <a:rPr lang="en-US" altLang="ko-KR" dirty="0"/>
              <a:t>(</a:t>
            </a:r>
            <a:r>
              <a:rPr lang="ko-KR" altLang="en-US" dirty="0"/>
              <a:t>그 이상의 </a:t>
            </a:r>
            <a:r>
              <a:rPr lang="en-US" altLang="ko-KR" dirty="0" err="1"/>
              <a:t>token_length</a:t>
            </a:r>
            <a:r>
              <a:rPr lang="ko-KR" altLang="en-US" dirty="0"/>
              <a:t>면 무의미</a:t>
            </a:r>
            <a:r>
              <a:rPr lang="en-US" altLang="ko-KR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BE1F1-6FAB-EA1E-85BD-2D2CEE59A3B8}"/>
              </a:ext>
            </a:extLst>
          </p:cNvPr>
          <p:cNvSpPr txBox="1"/>
          <p:nvPr/>
        </p:nvSpPr>
        <p:spPr>
          <a:xfrm>
            <a:off x="628650" y="3213676"/>
            <a:ext cx="7425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/>
              <a:t>learning scheduler </a:t>
            </a:r>
            <a:r>
              <a:rPr lang="ko-KR" altLang="en-US" dirty="0"/>
              <a:t>변경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38F6A0-0F69-F138-113B-94FB3A6A6DCA}"/>
              </a:ext>
            </a:extLst>
          </p:cNvPr>
          <p:cNvSpPr txBox="1"/>
          <p:nvPr/>
        </p:nvSpPr>
        <p:spPr>
          <a:xfrm>
            <a:off x="1107830" y="3522890"/>
            <a:ext cx="7303478" cy="46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KR" dirty="0"/>
              <a:t>현재 </a:t>
            </a:r>
            <a:r>
              <a:rPr lang="en-US" altLang="ko-KR" dirty="0"/>
              <a:t>linear scheduler ( linear -&gt; </a:t>
            </a:r>
            <a:r>
              <a:rPr lang="en-US" altLang="ko-KR" dirty="0" err="1"/>
              <a:t>consine</a:t>
            </a:r>
            <a:r>
              <a:rPr lang="en-US" altLang="ko-KR" dirty="0"/>
              <a:t> scheduler (warm up ratio </a:t>
            </a:r>
            <a:r>
              <a:rPr lang="ko-KR" altLang="en-US" dirty="0"/>
              <a:t>설정</a:t>
            </a:r>
            <a:r>
              <a:rPr lang="en-US" altLang="ko-KR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566EB-06C7-DDF2-63AA-39F20F20E7CC}"/>
              </a:ext>
            </a:extLst>
          </p:cNvPr>
          <p:cNvSpPr txBox="1"/>
          <p:nvPr/>
        </p:nvSpPr>
        <p:spPr>
          <a:xfrm>
            <a:off x="539262" y="1289538"/>
            <a:ext cx="51112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3000" dirty="0"/>
              <a:t>Discussion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CE28A0-E97E-F6A7-9F1A-84F776963AF2}"/>
              </a:ext>
            </a:extLst>
          </p:cNvPr>
          <p:cNvSpPr txBox="1"/>
          <p:nvPr/>
        </p:nvSpPr>
        <p:spPr>
          <a:xfrm>
            <a:off x="582748" y="4153942"/>
            <a:ext cx="7425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rank </a:t>
            </a:r>
            <a:r>
              <a:rPr lang="ko-KR" altLang="en-US" dirty="0"/>
              <a:t>수 변경</a:t>
            </a:r>
            <a:endParaRPr lang="en-US" altLang="ko-KR" dirty="0"/>
          </a:p>
          <a:p>
            <a:endParaRPr lang="en-US" altLang="ko-KR" dirty="0"/>
          </a:p>
          <a:p>
            <a:endParaRPr lang="en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DD572C-B3E4-DCE8-D0F0-C33E9A942313}"/>
              </a:ext>
            </a:extLst>
          </p:cNvPr>
          <p:cNvSpPr txBox="1"/>
          <p:nvPr/>
        </p:nvSpPr>
        <p:spPr>
          <a:xfrm>
            <a:off x="628650" y="5049831"/>
            <a:ext cx="7425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 loss </a:t>
            </a:r>
            <a:r>
              <a:rPr lang="ko-KR" altLang="en-US" dirty="0"/>
              <a:t>값 외에 실제 </a:t>
            </a:r>
            <a:r>
              <a:rPr lang="en-US" altLang="ko-KR" dirty="0"/>
              <a:t>inference </a:t>
            </a:r>
            <a:r>
              <a:rPr lang="ko-KR" altLang="en-US" dirty="0"/>
              <a:t>시 성능측정</a:t>
            </a:r>
            <a:endParaRPr lang="en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4F59F3-3DA5-7E5F-0326-18994DD0FDAC}"/>
              </a:ext>
            </a:extLst>
          </p:cNvPr>
          <p:cNvSpPr txBox="1"/>
          <p:nvPr/>
        </p:nvSpPr>
        <p:spPr>
          <a:xfrm>
            <a:off x="1107830" y="4384294"/>
            <a:ext cx="7303478" cy="46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KR" dirty="0"/>
              <a:t>현재 </a:t>
            </a:r>
            <a:r>
              <a:rPr lang="en-US" altLang="ko-KR" dirty="0"/>
              <a:t>8 , 32, 64 </a:t>
            </a:r>
            <a:r>
              <a:rPr lang="ko-KR" altLang="en-US" dirty="0"/>
              <a:t>같이 더 큰 값으로 늘려본다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331083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2C5672E-4754-DA5B-5F2F-8E8CCAA6C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897" y="1466961"/>
            <a:ext cx="7886700" cy="722296"/>
          </a:xfr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multiturn </a:t>
            </a:r>
            <a:r>
              <a:rPr kumimoji="1" lang="en-KR" altLang="en-US" sz="3200" dirty="0">
                <a:ea typeface="GyeonggiTitleOTF Medium" panose="02020603020101020101" pitchFamily="18" charset="-127"/>
              </a:rPr>
              <a:t>data 추가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8" name="Picture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825F86E2-22B4-F9D9-7074-4C60B8D92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39" y="2234597"/>
            <a:ext cx="4686321" cy="42582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00EBCC-12E0-9230-CF5D-5C8849514641}"/>
              </a:ext>
            </a:extLst>
          </p:cNvPr>
          <p:cNvSpPr txBox="1"/>
          <p:nvPr/>
        </p:nvSpPr>
        <p:spPr>
          <a:xfrm>
            <a:off x="5225144" y="2480561"/>
            <a:ext cx="34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코드 제거한 </a:t>
            </a:r>
            <a:r>
              <a:rPr lang="en-US" altLang="ko-KR" dirty="0"/>
              <a:t>55K</a:t>
            </a:r>
            <a:r>
              <a:rPr lang="ko-KR" altLang="en-US" dirty="0"/>
              <a:t> 데이터 가져옴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CFC06-C2C7-F476-529C-89088F02C00F}"/>
              </a:ext>
            </a:extLst>
          </p:cNvPr>
          <p:cNvSpPr txBox="1"/>
          <p:nvPr/>
        </p:nvSpPr>
        <p:spPr>
          <a:xfrm>
            <a:off x="352539" y="6537005"/>
            <a:ext cx="6922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출처 </a:t>
            </a:r>
            <a:r>
              <a:rPr lang="en-US" altLang="ko-KR" dirty="0"/>
              <a:t>: </a:t>
            </a:r>
            <a:r>
              <a:rPr lang="en-KR" dirty="0"/>
              <a:t>https://github.com/HeegyuKim/open-korean-instructions</a:t>
            </a:r>
          </a:p>
        </p:txBody>
      </p:sp>
    </p:spTree>
    <p:extLst>
      <p:ext uri="{BB962C8B-B14F-4D97-AF65-F5344CB8AC3E}">
        <p14:creationId xmlns:p14="http://schemas.microsoft.com/office/powerpoint/2010/main" val="3634012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multiturn </a:t>
            </a:r>
            <a:r>
              <a:rPr kumimoji="1" lang="en-KR" altLang="en-US" sz="3200" dirty="0">
                <a:ea typeface="GyeonggiTitleOTF Medium" panose="02020603020101020101" pitchFamily="18" charset="-127"/>
              </a:rPr>
              <a:t>data 추가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A4E3247-61FD-78F9-10CE-2CA953F6F5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151" b="34185"/>
          <a:stretch/>
        </p:blipFill>
        <p:spPr>
          <a:xfrm>
            <a:off x="223768" y="1504507"/>
            <a:ext cx="3835730" cy="3474771"/>
          </a:xfrm>
          <a:prstGeom prst="rect">
            <a:avLst/>
          </a:prstGeom>
        </p:spPr>
      </p:pic>
      <p:pic>
        <p:nvPicPr>
          <p:cNvPr id="10" name="Picture 9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843DEF1-E61A-BA11-9602-8CA31225B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864" y="1370832"/>
            <a:ext cx="3785136" cy="374212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C4902F-0659-3DC0-D2A3-C3AC62936265}"/>
              </a:ext>
            </a:extLst>
          </p:cNvPr>
          <p:cNvCxnSpPr/>
          <p:nvPr/>
        </p:nvCxnSpPr>
        <p:spPr>
          <a:xfrm>
            <a:off x="4310743" y="3241892"/>
            <a:ext cx="843148" cy="0"/>
          </a:xfrm>
          <a:prstGeom prst="straightConnector1">
            <a:avLst/>
          </a:prstGeom>
          <a:ln w="44450">
            <a:solidFill>
              <a:srgbClr val="FF0000">
                <a:alpha val="9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4B9596E-90EB-0868-164D-FF99B788976A}"/>
              </a:ext>
            </a:extLst>
          </p:cNvPr>
          <p:cNvSpPr txBox="1"/>
          <p:nvPr/>
        </p:nvSpPr>
        <p:spPr>
          <a:xfrm>
            <a:off x="2850078" y="5360058"/>
            <a:ext cx="2921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구조</a:t>
            </a:r>
            <a:r>
              <a:rPr lang="en-US" dirty="0"/>
              <a:t> </a:t>
            </a:r>
            <a:r>
              <a:rPr lang="en-US" dirty="0" err="1"/>
              <a:t>변환</a:t>
            </a:r>
            <a:r>
              <a:rPr lang="en-US" dirty="0"/>
              <a:t> </a:t>
            </a:r>
            <a:r>
              <a:rPr lang="en-US" altLang="ko-KR" dirty="0"/>
              <a:t>(tag Key </a:t>
            </a:r>
            <a:r>
              <a:rPr lang="ko-KR" altLang="en-US" dirty="0"/>
              <a:t>추가</a:t>
            </a:r>
            <a:r>
              <a:rPr lang="en-US" altLang="ko-KR" dirty="0"/>
              <a:t>)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22631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multiturn </a:t>
            </a:r>
            <a:r>
              <a:rPr kumimoji="1" lang="en-US" altLang="en-US" sz="3200" dirty="0" err="1">
                <a:ea typeface="GyeonggiTitleOTF Medium" panose="02020603020101020101" pitchFamily="18" charset="-127"/>
              </a:rPr>
              <a:t>반영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 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prompt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작성</a:t>
            </a:r>
            <a:endParaRPr kumimoji="1" lang="ko-Kore-KR" altLang="en-US" sz="3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Content Placeholder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CE8AA1D1-60D9-AE64-3445-299F610AA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3929" y="1544988"/>
            <a:ext cx="5196447" cy="478647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32DC9D-3753-E2F3-7028-D62E05CF9507}"/>
              </a:ext>
            </a:extLst>
          </p:cNvPr>
          <p:cNvSpPr txBox="1"/>
          <p:nvPr/>
        </p:nvSpPr>
        <p:spPr>
          <a:xfrm>
            <a:off x="763929" y="990991"/>
            <a:ext cx="1331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기존 코드</a:t>
            </a:r>
          </a:p>
        </p:txBody>
      </p:sp>
    </p:spTree>
    <p:extLst>
      <p:ext uri="{BB962C8B-B14F-4D97-AF65-F5344CB8AC3E}">
        <p14:creationId xmlns:p14="http://schemas.microsoft.com/office/powerpoint/2010/main" val="534036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multiturn </a:t>
            </a:r>
            <a:r>
              <a:rPr kumimoji="1" lang="en-US" altLang="en-US" sz="3200" dirty="0" err="1">
                <a:ea typeface="GyeonggiTitleOTF Medium" panose="02020603020101020101" pitchFamily="18" charset="-127"/>
              </a:rPr>
              <a:t>반영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 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prompt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작성</a:t>
            </a:r>
            <a:endParaRPr kumimoji="1" lang="ko-Kore-KR" altLang="en-US" sz="3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32DC9D-3753-E2F3-7028-D62E05CF9507}"/>
              </a:ext>
            </a:extLst>
          </p:cNvPr>
          <p:cNvSpPr txBox="1"/>
          <p:nvPr/>
        </p:nvSpPr>
        <p:spPr>
          <a:xfrm>
            <a:off x="370389" y="990991"/>
            <a:ext cx="2558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multiturn 추가 코드</a:t>
            </a:r>
          </a:p>
        </p:txBody>
      </p:sp>
      <p:pic>
        <p:nvPicPr>
          <p:cNvPr id="10" name="Picture 9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31ECCAEB-9804-CDD9-3836-FFD2F3570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41" y="1508255"/>
            <a:ext cx="5340029" cy="51525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0C9231D-5688-726B-0D02-92362C4D9CB7}"/>
              </a:ext>
            </a:extLst>
          </p:cNvPr>
          <p:cNvSpPr/>
          <p:nvPr/>
        </p:nvSpPr>
        <p:spPr>
          <a:xfrm>
            <a:off x="783772" y="1852549"/>
            <a:ext cx="5191973" cy="2838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8F33CA-0019-3CF8-4001-E201404ED610}"/>
              </a:ext>
            </a:extLst>
          </p:cNvPr>
          <p:cNvSpPr txBox="1"/>
          <p:nvPr/>
        </p:nvSpPr>
        <p:spPr>
          <a:xfrm>
            <a:off x="6088176" y="2665499"/>
            <a:ext cx="2558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>
                <a:solidFill>
                  <a:srgbClr val="FF0000"/>
                </a:solidFill>
              </a:rPr>
              <a:t>추가된 부분</a:t>
            </a:r>
          </a:p>
        </p:txBody>
      </p:sp>
      <p:pic>
        <p:nvPicPr>
          <p:cNvPr id="15" name="Picture 1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54F21DB-9D4A-AC4B-11B0-EBB570972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516" y="3342991"/>
            <a:ext cx="4360556" cy="2433133"/>
          </a:xfrm>
          <a:prstGeom prst="rect">
            <a:avLst/>
          </a:prstGeom>
          <a:ln w="31750">
            <a:solidFill>
              <a:srgbClr val="FF0000"/>
            </a:solidFill>
          </a:ln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D5B679-0F00-0D62-D2CC-4A191BDA26A5}"/>
              </a:ext>
            </a:extLst>
          </p:cNvPr>
          <p:cNvCxnSpPr/>
          <p:nvPr/>
        </p:nvCxnSpPr>
        <p:spPr>
          <a:xfrm>
            <a:off x="4096987" y="2161309"/>
            <a:ext cx="2026814" cy="126769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6CDC227-5231-C78F-5CBE-A34B846158D4}"/>
              </a:ext>
            </a:extLst>
          </p:cNvPr>
          <p:cNvCxnSpPr/>
          <p:nvPr/>
        </p:nvCxnSpPr>
        <p:spPr>
          <a:xfrm>
            <a:off x="1864426" y="2018805"/>
            <a:ext cx="129441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16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276817-4530-F9E7-9980-0D8D43075DED}"/>
              </a:ext>
            </a:extLst>
          </p:cNvPr>
          <p:cNvSpPr txBox="1"/>
          <p:nvPr/>
        </p:nvSpPr>
        <p:spPr>
          <a:xfrm>
            <a:off x="356530" y="1485003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9AA59BF-EBD0-4E3F-7B29-91A3F5866BEE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7AD3F4-7A02-150A-088E-F7F8E4D56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828" y="1473128"/>
            <a:ext cx="4013200" cy="431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51FC13-20BF-0FDA-338B-D38B3CCB9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119859"/>
            <a:ext cx="4419600" cy="431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F3AABC-94D7-549F-A906-A684EF0962F4}"/>
              </a:ext>
            </a:extLst>
          </p:cNvPr>
          <p:cNvSpPr txBox="1"/>
          <p:nvPr/>
        </p:nvSpPr>
        <p:spPr>
          <a:xfrm>
            <a:off x="356530" y="1485003"/>
            <a:ext cx="43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C6A660-EBF6-32AA-AE8D-9B4A89F3E474}"/>
              </a:ext>
            </a:extLst>
          </p:cNvPr>
          <p:cNvSpPr txBox="1"/>
          <p:nvPr/>
        </p:nvSpPr>
        <p:spPr>
          <a:xfrm>
            <a:off x="356530" y="2069266"/>
            <a:ext cx="43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93876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276817-4530-F9E7-9980-0D8D43075DED}"/>
              </a:ext>
            </a:extLst>
          </p:cNvPr>
          <p:cNvSpPr txBox="1"/>
          <p:nvPr/>
        </p:nvSpPr>
        <p:spPr>
          <a:xfrm>
            <a:off x="356530" y="1485003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D11D6-8F62-8B39-DF19-7C12E6748BC3}"/>
              </a:ext>
            </a:extLst>
          </p:cNvPr>
          <p:cNvSpPr txBox="1"/>
          <p:nvPr/>
        </p:nvSpPr>
        <p:spPr>
          <a:xfrm>
            <a:off x="0" y="685800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https://www.reddit.com/r/LocalLLaMA/wiki/models/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8A2DCB-03FC-0A2B-B2C8-454C86800A6E}"/>
              </a:ext>
            </a:extLst>
          </p:cNvPr>
          <p:cNvSpPr txBox="1"/>
          <p:nvPr/>
        </p:nvSpPr>
        <p:spPr>
          <a:xfrm>
            <a:off x="356530" y="1896981"/>
            <a:ext cx="3156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Foundation model : 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DF69C4-7A69-EA37-31D1-DBC1AE1FCED3}"/>
              </a:ext>
            </a:extLst>
          </p:cNvPr>
          <p:cNvSpPr txBox="1"/>
          <p:nvPr/>
        </p:nvSpPr>
        <p:spPr>
          <a:xfrm>
            <a:off x="356530" y="2372205"/>
            <a:ext cx="70165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학습데이터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52k ( alpaca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한국어 데이터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+ 4K (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충북대 관련 데이터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</a:t>
            </a:r>
            <a:endParaRPr kumimoji="1" lang="en-US" altLang="ko-KR" sz="18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7F59F71-D838-8F1C-A05E-8D520C53986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BF9CCB-2843-73A3-5842-9D2432B1B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100" y="1877275"/>
            <a:ext cx="4013200" cy="431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3B61FCA-A70A-0361-7741-F257280B941A}"/>
              </a:ext>
            </a:extLst>
          </p:cNvPr>
          <p:cNvSpPr txBox="1"/>
          <p:nvPr/>
        </p:nvSpPr>
        <p:spPr>
          <a:xfrm>
            <a:off x="356530" y="3337920"/>
            <a:ext cx="7672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size : 22k -&gt; 52K</a:t>
            </a:r>
            <a:endParaRPr lang="en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learning-rate : 1e-5 -&gt; 3e-4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cutoff_len (max_token_length) : 512 - &gt; 1024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      </a:t>
            </a:r>
            <a:r>
              <a:rPr lang="en-KR" dirty="0">
                <a:sym typeface="Wingdings" pitchFamily="2" charset="2"/>
              </a:rPr>
              <a:t> micro_batch_size : 4 -&gt; 2</a:t>
            </a:r>
            <a:r>
              <a:rPr lang="en-KR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6CADD-06AA-3992-096C-D7FF485FDF8C}"/>
              </a:ext>
            </a:extLst>
          </p:cNvPr>
          <p:cNvSpPr txBox="1"/>
          <p:nvPr/>
        </p:nvSpPr>
        <p:spPr>
          <a:xfrm>
            <a:off x="356530" y="2951073"/>
            <a:ext cx="2162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변경사항</a:t>
            </a:r>
          </a:p>
        </p:txBody>
      </p:sp>
    </p:spTree>
    <p:extLst>
      <p:ext uri="{BB962C8B-B14F-4D97-AF65-F5344CB8AC3E}">
        <p14:creationId xmlns:p14="http://schemas.microsoft.com/office/powerpoint/2010/main" val="3710941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276817-4530-F9E7-9980-0D8D43075DED}"/>
              </a:ext>
            </a:extLst>
          </p:cNvPr>
          <p:cNvSpPr txBox="1"/>
          <p:nvPr/>
        </p:nvSpPr>
        <p:spPr>
          <a:xfrm>
            <a:off x="356530" y="1485003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7F59F71-D838-8F1C-A05E-8D520C53986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A06F68-2C15-A8E0-9934-B6FF35DF4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30" y="1175657"/>
            <a:ext cx="4013200" cy="431800"/>
          </a:xfrm>
          <a:prstGeom prst="rect">
            <a:avLst/>
          </a:prstGeom>
        </p:spPr>
      </p:pic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A687F4C1-8FA5-68CC-F197-059FC1957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71" y="1669669"/>
            <a:ext cx="5839519" cy="461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80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ECEF897B-E2FC-28D7-7031-CC30D007B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530817"/>
            <a:ext cx="7886700" cy="294095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E35F39-13FA-38A4-FD6B-F6F4DD6C2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1680904"/>
            <a:ext cx="4013200" cy="43180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FEFBDE34-D322-5E75-72EF-1EA47DA14358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</a:t>
            </a:r>
            <a:r>
              <a:rPr kumimoji="1" lang="en-US" altLang="ko-KR" sz="3200" dirty="0">
                <a:ea typeface="GyeonggiTitleOTF Medium" panose="02020603020101020101" pitchFamily="18" charset="-127"/>
              </a:rPr>
              <a:t>un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e lora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3A8CFD-584E-00C7-FF47-D1F71A9327D2}"/>
              </a:ext>
            </a:extLst>
          </p:cNvPr>
          <p:cNvSpPr txBox="1"/>
          <p:nvPr/>
        </p:nvSpPr>
        <p:spPr>
          <a:xfrm>
            <a:off x="628650" y="2112704"/>
            <a:ext cx="2873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1000 step(2.4epoch) / 28H</a:t>
            </a:r>
          </a:p>
        </p:txBody>
      </p:sp>
    </p:spTree>
    <p:extLst>
      <p:ext uri="{BB962C8B-B14F-4D97-AF65-F5344CB8AC3E}">
        <p14:creationId xmlns:p14="http://schemas.microsoft.com/office/powerpoint/2010/main" val="2683085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6458</TotalTime>
  <Words>282</Words>
  <Application>Microsoft Macintosh PowerPoint</Application>
  <PresentationFormat>화면 슬라이드 쇼(4:3)</PresentationFormat>
  <Paragraphs>58</Paragraphs>
  <Slides>15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Calibri</vt:lpstr>
      <vt:lpstr>GyeonggiTitleOTF Medium</vt:lpstr>
      <vt:lpstr>Arial</vt:lpstr>
      <vt:lpstr>GyeonggiTitleOTF Medium</vt:lpstr>
      <vt:lpstr>Office 테마</vt:lpstr>
      <vt:lpstr>PowerPoint 프레젠테이션</vt:lpstr>
      <vt:lpstr>PowerPoint 프레젠테이션</vt:lpstr>
      <vt:lpstr>PowerPoint 프레젠테이션</vt:lpstr>
      <vt:lpstr>multiturn 반영 prompt 작성</vt:lpstr>
      <vt:lpstr>multiturn 반영 prompt 작성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What should we do?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조희진</cp:lastModifiedBy>
  <cp:revision>232</cp:revision>
  <dcterms:created xsi:type="dcterms:W3CDTF">2023-05-28T14:12:31Z</dcterms:created>
  <dcterms:modified xsi:type="dcterms:W3CDTF">2023-08-03T04:05:50Z</dcterms:modified>
</cp:coreProperties>
</file>

<file path=docProps/thumbnail.jpeg>
</file>